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77" r:id="rId4"/>
    <p:sldId id="278" r:id="rId5"/>
    <p:sldId id="281" r:id="rId6"/>
    <p:sldId id="279" r:id="rId7"/>
    <p:sldId id="280" r:id="rId8"/>
    <p:sldId id="257" r:id="rId9"/>
    <p:sldId id="264" r:id="rId10"/>
    <p:sldId id="258" r:id="rId11"/>
    <p:sldId id="265" r:id="rId12"/>
    <p:sldId id="259" r:id="rId13"/>
    <p:sldId id="268" r:id="rId14"/>
    <p:sldId id="269" r:id="rId15"/>
    <p:sldId id="270" r:id="rId16"/>
    <p:sldId id="271" r:id="rId17"/>
    <p:sldId id="263" r:id="rId18"/>
    <p:sldId id="260" r:id="rId19"/>
    <p:sldId id="261" r:id="rId20"/>
    <p:sldId id="262" r:id="rId21"/>
    <p:sldId id="266" r:id="rId22"/>
    <p:sldId id="267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5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18352-8399-4385-9B0D-BB1D6F093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0AECC-1F65-4DC0-8DE6-030F0B944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19459-C30F-464A-8AC6-6EF68AAE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1A9D8-48EF-4CB4-AF9E-F84A8720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1118C-FC6C-4C83-BC83-6DA49F70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0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D1B8C-73BB-4535-8721-3140DB36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2019FB-2F11-4274-8FCF-3C8BCDC17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4B0C7-6809-4E96-BC22-59B0EFC6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FCA11-9A34-4F8A-AD63-ACD1BCFA1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6FB77-E845-44A6-B754-65901FF6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47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14B198-0956-4999-9D06-4AE9714BA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CF4194-0BE7-4E6E-8C10-52EF05751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583785-8B23-4275-AD22-C525CCAF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4D389-81BA-41F9-8B63-CA9E54B7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FE41EF-4F2A-455B-A4F3-1C83B2E2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5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EAA13-A381-414B-B1DE-C2985B5F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973DF-2EC8-4435-BE9B-4427FAF6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D88C0-67E0-4BC3-B923-9B2DCA3F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A2166-80F2-4B5D-BF39-C5D9981C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AA8CE-5887-4178-8210-F52B9B37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8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5705D-0E69-4AFD-B2A8-F6D75830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A3BAF-45FB-438C-871A-6DEE6B045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7503A-1FDF-428D-AB72-38269E69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33C182-FE15-49AD-AB0C-2BA191DA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59200-51B6-4971-BF7C-94004254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390C3-ACCE-467B-B226-67D7E869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861E5-3470-43C8-8B34-CB21E599B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DDC9C1-69CD-4DE4-9AEC-CF4A81BB5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53ADE-BBEB-401F-A4EA-3DA79A07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21E9F7-5DDE-4DB3-8ABF-20838064F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C7823-ABF5-438E-B3BE-8940C2BC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5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AA07-11E7-45E0-9779-35FBDF77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8DD90-FE42-4639-84F5-4CBEE1827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FF502E-8A24-4684-87D6-2D7350DDE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BE3192-DF1E-47B0-A974-313935088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B65F0-C99D-4158-A28E-FE3BCB7FE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BA0681-B520-4B30-9088-C6FBEACF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6483EB-9EA0-4752-A40A-C76778C7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6AE862-1764-418E-816D-65C707FC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7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9AB0B-2B43-4865-9B53-EA763863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A7C732-8EE2-4655-92BA-C0D0E3638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F80C4-7DE7-4E18-B596-F850032D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067E3F-F290-4432-AE82-D720009B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7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FAEE37-3473-4AC6-81BA-BF779CF3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690716-A163-4CF7-B60B-F42F3626D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4D5C3-B842-494A-BF63-BE5F4D4A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0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7CB2D-BCB2-4A00-B9BE-0CAAFE17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A59DF-E208-4FC1-9F54-D03D0DDA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A26507-6617-43D3-B9B4-E3E02C96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297649-A3AE-4379-B337-6DBF0967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9D1787-B901-41A0-AE5F-5C66699A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106EE6-64B9-4DAD-A24E-C57BF78F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2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5113-815E-4467-BAD4-45324E05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8C29BA-E109-49DA-BED0-8B1F48180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B417F9-9439-4F3E-8BA7-8B364BC72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A800B4-43AB-4D19-BD8C-744AB1A4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4E2897-A480-4EA5-94F0-4E37820D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7FA2B-A191-4CBA-9F67-D4935007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5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D26E3-AAD9-4032-B30F-51958E97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44478-79A0-48C0-9230-40E7CF14C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E882E-6A64-442A-9F4E-A20118BA6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0CF9B-E907-4A5F-B836-269210CA6DFB}" type="datetimeFigureOut">
              <a:rPr lang="ko-KR" altLang="en-US" smtClean="0"/>
              <a:t>2020-08-10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CD833-130A-492A-99BF-91D209609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B55BE-F8A3-4F2D-9E91-BD2599090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5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713931344">
            <a:extLst>
              <a:ext uri="{FF2B5EF4-FFF2-40B4-BE49-F238E27FC236}">
                <a16:creationId xmlns:a16="http://schemas.microsoft.com/office/drawing/2014/main" id="{FDB3D4CC-AC26-4187-85FF-95A7A0092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8" r="85200" b="28965"/>
          <a:stretch/>
        </p:blipFill>
        <p:spPr bwMode="auto">
          <a:xfrm>
            <a:off x="362631" y="209939"/>
            <a:ext cx="3545632" cy="627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96D700-0402-4B50-935D-4342851EE563}"/>
              </a:ext>
            </a:extLst>
          </p:cNvPr>
          <p:cNvSpPr/>
          <p:nvPr/>
        </p:nvSpPr>
        <p:spPr>
          <a:xfrm>
            <a:off x="4588779" y="830259"/>
            <a:ext cx="1507222" cy="59621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(Address=)0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7B0DBA-4627-4633-B7CC-04A962EC8218}"/>
              </a:ext>
            </a:extLst>
          </p:cNvPr>
          <p:cNvSpPr/>
          <p:nvPr/>
        </p:nvSpPr>
        <p:spPr>
          <a:xfrm>
            <a:off x="4588779" y="1426470"/>
            <a:ext cx="1507222" cy="81210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자릿수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35AB48-D623-4808-BB7B-4154A0C1A426}"/>
              </a:ext>
            </a:extLst>
          </p:cNvPr>
          <p:cNvSpPr/>
          <p:nvPr/>
        </p:nvSpPr>
        <p:spPr>
          <a:xfrm>
            <a:off x="6096000" y="830510"/>
            <a:ext cx="811763" cy="5959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C2D931-6B8F-4A8E-AA7F-AC4F09057731}"/>
              </a:ext>
            </a:extLst>
          </p:cNvPr>
          <p:cNvSpPr/>
          <p:nvPr/>
        </p:nvSpPr>
        <p:spPr>
          <a:xfrm>
            <a:off x="6096000" y="1426812"/>
            <a:ext cx="811763" cy="81176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541A9C-52C1-4BA3-BEBF-3F4AF006730A}"/>
              </a:ext>
            </a:extLst>
          </p:cNvPr>
          <p:cNvSpPr/>
          <p:nvPr/>
        </p:nvSpPr>
        <p:spPr>
          <a:xfrm>
            <a:off x="6907763" y="830510"/>
            <a:ext cx="811763" cy="5959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994095-CCD8-4875-A755-6D5334111E45}"/>
              </a:ext>
            </a:extLst>
          </p:cNvPr>
          <p:cNvSpPr/>
          <p:nvPr/>
        </p:nvSpPr>
        <p:spPr>
          <a:xfrm>
            <a:off x="6907763" y="1426812"/>
            <a:ext cx="811763" cy="81176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256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0CE1A3-09EF-4BFC-BB8E-019E80719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12" r="68968" b="54373"/>
          <a:stretch/>
        </p:blipFill>
        <p:spPr>
          <a:xfrm>
            <a:off x="4139672" y="1845578"/>
            <a:ext cx="7473455" cy="42421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FA543F-9814-4454-8687-FD9D2DFBF822}"/>
              </a:ext>
            </a:extLst>
          </p:cNvPr>
          <p:cNvSpPr/>
          <p:nvPr/>
        </p:nvSpPr>
        <p:spPr>
          <a:xfrm>
            <a:off x="7719526" y="830510"/>
            <a:ext cx="811763" cy="5959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94A0BB-C27F-4FDC-9E56-48900E5B3508}"/>
              </a:ext>
            </a:extLst>
          </p:cNvPr>
          <p:cNvSpPr/>
          <p:nvPr/>
        </p:nvSpPr>
        <p:spPr>
          <a:xfrm>
            <a:off x="7719526" y="1426812"/>
            <a:ext cx="811763" cy="81176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E84184-DA04-40C1-ABD3-5D06D9EF4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25" t="31295" r="15044" b="46454"/>
          <a:stretch/>
        </p:blipFill>
        <p:spPr>
          <a:xfrm>
            <a:off x="8319798" y="2069390"/>
            <a:ext cx="3509571" cy="40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0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_x706784448">
            <a:extLst>
              <a:ext uri="{FF2B5EF4-FFF2-40B4-BE49-F238E27FC236}">
                <a16:creationId xmlns:a16="http://schemas.microsoft.com/office/drawing/2014/main" id="{D60C5625-D85C-4EBB-AC6B-560912DB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199"/>
            <a:ext cx="6541942" cy="36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706786536">
            <a:extLst>
              <a:ext uri="{FF2B5EF4-FFF2-40B4-BE49-F238E27FC236}">
                <a16:creationId xmlns:a16="http://schemas.microsoft.com/office/drawing/2014/main" id="{6558A3F1-9A70-48B6-A687-3639D2421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6"/>
          <a:stretch>
            <a:fillRect/>
          </a:stretch>
        </p:blipFill>
        <p:spPr bwMode="auto">
          <a:xfrm rot="10800000">
            <a:off x="5620624" y="4010913"/>
            <a:ext cx="8744588" cy="26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7166C81-C07A-4495-9CBB-C222DF5FF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00483088">
            <a:extLst>
              <a:ext uri="{FF2B5EF4-FFF2-40B4-BE49-F238E27FC236}">
                <a16:creationId xmlns:a16="http://schemas.microsoft.com/office/drawing/2014/main" id="{FAE616CF-C640-4E10-8C3B-79A41CC3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"/>
          <a:stretch>
            <a:fillRect/>
          </a:stretch>
        </p:blipFill>
        <p:spPr bwMode="auto">
          <a:xfrm rot="10800000">
            <a:off x="5983706" y="0"/>
            <a:ext cx="6135124" cy="36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58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706785384">
            <a:extLst>
              <a:ext uri="{FF2B5EF4-FFF2-40B4-BE49-F238E27FC236}">
                <a16:creationId xmlns:a16="http://schemas.microsoft.com/office/drawing/2014/main" id="{F25C1C1A-4ED8-444E-81DD-34C14DC77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8" t="8196"/>
          <a:stretch/>
        </p:blipFill>
        <p:spPr bwMode="auto">
          <a:xfrm>
            <a:off x="5427677" y="2453848"/>
            <a:ext cx="6910902" cy="45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706783944">
            <a:extLst>
              <a:ext uri="{FF2B5EF4-FFF2-40B4-BE49-F238E27FC236}">
                <a16:creationId xmlns:a16="http://schemas.microsoft.com/office/drawing/2014/main" id="{A7B69C48-A460-4318-B236-BC898F612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" r="10614"/>
          <a:stretch/>
        </p:blipFill>
        <p:spPr bwMode="auto">
          <a:xfrm>
            <a:off x="-472580" y="2344791"/>
            <a:ext cx="6390534" cy="45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39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706788840">
            <a:extLst>
              <a:ext uri="{FF2B5EF4-FFF2-40B4-BE49-F238E27FC236}">
                <a16:creationId xmlns:a16="http://schemas.microsoft.com/office/drawing/2014/main" id="{8C623A81-1A76-426C-B850-1853EFB3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18" y="812631"/>
            <a:ext cx="8096564" cy="4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80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706789272">
            <a:extLst>
              <a:ext uri="{FF2B5EF4-FFF2-40B4-BE49-F238E27FC236}">
                <a16:creationId xmlns:a16="http://schemas.microsoft.com/office/drawing/2014/main" id="{EE946159-78A0-4FA1-8925-303D6CE49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1" b="27325"/>
          <a:stretch/>
        </p:blipFill>
        <p:spPr bwMode="auto">
          <a:xfrm>
            <a:off x="402152" y="423000"/>
            <a:ext cx="8857962" cy="60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6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706787832">
            <a:extLst>
              <a:ext uri="{FF2B5EF4-FFF2-40B4-BE49-F238E27FC236}">
                <a16:creationId xmlns:a16="http://schemas.microsoft.com/office/drawing/2014/main" id="{94AD6F29-BD4E-4067-99DF-1007F752E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99909" y="-385606"/>
            <a:ext cx="5723055" cy="762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6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35D10F-2AA8-4100-B911-114CC1A1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00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F46FE3-365F-43AA-BB0C-ACC69CB0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90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706789056">
            <a:extLst>
              <a:ext uri="{FF2B5EF4-FFF2-40B4-BE49-F238E27FC236}">
                <a16:creationId xmlns:a16="http://schemas.microsoft.com/office/drawing/2014/main" id="{C4A4F08E-9DDF-48DE-B66E-A1C6584BB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5" r="22156"/>
          <a:stretch>
            <a:fillRect/>
          </a:stretch>
        </p:blipFill>
        <p:spPr bwMode="auto">
          <a:xfrm rot="5400000">
            <a:off x="2467966" y="-2373185"/>
            <a:ext cx="9297389" cy="105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994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6F5D78-79F5-4A89-BF7C-DE84F50DF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77" t="19449" r="18807" b="20000"/>
          <a:stretch/>
        </p:blipFill>
        <p:spPr>
          <a:xfrm>
            <a:off x="5016617" y="838899"/>
            <a:ext cx="6853805" cy="415255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74829ED-B2DA-4485-9015-A5979F5DB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083878728">
            <a:extLst>
              <a:ext uri="{FF2B5EF4-FFF2-40B4-BE49-F238E27FC236}">
                <a16:creationId xmlns:a16="http://schemas.microsoft.com/office/drawing/2014/main" id="{BD274427-35F0-420F-81E8-6337E0C9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7" y="305544"/>
            <a:ext cx="7494561" cy="571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261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400481072">
            <a:extLst>
              <a:ext uri="{FF2B5EF4-FFF2-40B4-BE49-F238E27FC236}">
                <a16:creationId xmlns:a16="http://schemas.microsoft.com/office/drawing/2014/main" id="{89C090BD-1B2B-4D1A-97BC-8714B9AB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9" t="19115" r="21596" b="18633"/>
          <a:stretch>
            <a:fillRect/>
          </a:stretch>
        </p:blipFill>
        <p:spPr bwMode="auto">
          <a:xfrm>
            <a:off x="0" y="457199"/>
            <a:ext cx="11598442" cy="649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4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7DF3F8-2132-47CB-BDD7-14A3A2033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9" t="15657" r="22454" b="8869"/>
          <a:stretch/>
        </p:blipFill>
        <p:spPr>
          <a:xfrm>
            <a:off x="1359017" y="377504"/>
            <a:ext cx="8330267" cy="587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400478264">
            <a:extLst>
              <a:ext uri="{FF2B5EF4-FFF2-40B4-BE49-F238E27FC236}">
                <a16:creationId xmlns:a16="http://schemas.microsoft.com/office/drawing/2014/main" id="{17E175E6-8A0C-44B2-A2A3-E3179BAA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8997" r="23428" b="22620"/>
          <a:stretch>
            <a:fillRect/>
          </a:stretch>
        </p:blipFill>
        <p:spPr bwMode="auto">
          <a:xfrm>
            <a:off x="0" y="457200"/>
            <a:ext cx="4529138" cy="224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83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1077948048">
            <a:extLst>
              <a:ext uri="{FF2B5EF4-FFF2-40B4-BE49-F238E27FC236}">
                <a16:creationId xmlns:a16="http://schemas.microsoft.com/office/drawing/2014/main" id="{34A25C1B-57D4-4DEB-823B-5E4BA6836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2"/>
          <a:stretch/>
        </p:blipFill>
        <p:spPr bwMode="auto">
          <a:xfrm>
            <a:off x="86541" y="-175706"/>
            <a:ext cx="6372982" cy="72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1077947616">
            <a:extLst>
              <a:ext uri="{FF2B5EF4-FFF2-40B4-BE49-F238E27FC236}">
                <a16:creationId xmlns:a16="http://schemas.microsoft.com/office/drawing/2014/main" id="{94EB676F-0721-4EB2-AFA8-85DC41B88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8" t="35361" r="29208" b="24701"/>
          <a:stretch/>
        </p:blipFill>
        <p:spPr bwMode="auto">
          <a:xfrm>
            <a:off x="4194496" y="628593"/>
            <a:ext cx="4496500" cy="243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2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BC87C8-6EEE-497C-9A5B-53E821B2B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" t="8485" r="976" b="27205"/>
          <a:stretch/>
        </p:blipFill>
        <p:spPr>
          <a:xfrm>
            <a:off x="3524250" y="1948872"/>
            <a:ext cx="4954732" cy="44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90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72806B-BE13-4E82-A436-50FAEB0E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4"/>
          <a:stretch/>
        </p:blipFill>
        <p:spPr>
          <a:xfrm>
            <a:off x="2401303" y="465221"/>
            <a:ext cx="5143500" cy="50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9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B15659-60CB-4CFB-89E4-65F72A505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8" r="4945"/>
          <a:stretch/>
        </p:blipFill>
        <p:spPr>
          <a:xfrm>
            <a:off x="5652166" y="3946358"/>
            <a:ext cx="3600000" cy="2991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35E4EF-35C7-4050-944F-D5CD7D52A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" t="8485" r="976" b="27205"/>
          <a:stretch/>
        </p:blipFill>
        <p:spPr>
          <a:xfrm>
            <a:off x="2412166" y="3946358"/>
            <a:ext cx="3240000" cy="28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4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20D5A2-E71C-4DCB-B668-12E459FDB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83"/>
          <a:stretch/>
        </p:blipFill>
        <p:spPr>
          <a:xfrm>
            <a:off x="2930692" y="1572126"/>
            <a:ext cx="5143500" cy="41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504E58-7BA2-47BD-9104-8401E6643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5" r="61710" b="46666"/>
          <a:stretch/>
        </p:blipFill>
        <p:spPr>
          <a:xfrm>
            <a:off x="0" y="1860884"/>
            <a:ext cx="4668253" cy="179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61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9D1DC0-AC4C-40DF-AFDE-E0B7BBAC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0" y="0"/>
            <a:ext cx="51435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68E99C-8957-41C2-938F-93DFF163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0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8A16CE-5C15-4A0E-BF9E-F5918D7AEE06}"/>
              </a:ext>
            </a:extLst>
          </p:cNvPr>
          <p:cNvGrpSpPr/>
          <p:nvPr/>
        </p:nvGrpSpPr>
        <p:grpSpPr>
          <a:xfrm>
            <a:off x="4720166" y="1216403"/>
            <a:ext cx="6957484" cy="2843119"/>
            <a:chOff x="4720166" y="1216403"/>
            <a:chExt cx="6957484" cy="28431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0B2F38-599E-4CB3-95DD-AC9E2A6B60E2}"/>
                </a:ext>
              </a:extLst>
            </p:cNvPr>
            <p:cNvSpPr/>
            <p:nvPr/>
          </p:nvSpPr>
          <p:spPr>
            <a:xfrm>
              <a:off x="7235500" y="1216403"/>
              <a:ext cx="2038525" cy="21706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GS-touch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033DBA3-3D56-4290-8165-D2F4C8878744}"/>
                </a:ext>
              </a:extLst>
            </p:cNvPr>
            <p:cNvSpPr/>
            <p:nvPr/>
          </p:nvSpPr>
          <p:spPr>
            <a:xfrm>
              <a:off x="7344556" y="1895912"/>
              <a:ext cx="1820411" cy="67950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Teensy 3.2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(MCU)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D21AA-697C-4B45-B7E4-BC7F60EE8B3B}"/>
                </a:ext>
              </a:extLst>
            </p:cNvPr>
            <p:cNvSpPr/>
            <p:nvPr/>
          </p:nvSpPr>
          <p:spPr>
            <a:xfrm>
              <a:off x="7344556" y="2575420"/>
              <a:ext cx="1820411" cy="679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Firmware Hardware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C74DAA-262C-4278-B587-2219A81AEC75}"/>
                </a:ext>
              </a:extLst>
            </p:cNvPr>
            <p:cNvSpPr/>
            <p:nvPr/>
          </p:nvSpPr>
          <p:spPr>
            <a:xfrm>
              <a:off x="4882392" y="1216404"/>
              <a:ext cx="2038525" cy="21706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PC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FB97A4D-5357-4B76-8AF5-F7DCEB01FBC3}"/>
                </a:ext>
              </a:extLst>
            </p:cNvPr>
            <p:cNvSpPr/>
            <p:nvPr/>
          </p:nvSpPr>
          <p:spPr>
            <a:xfrm>
              <a:off x="4991450" y="2575420"/>
              <a:ext cx="1820411" cy="679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ASCOM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Software</a:t>
              </a:r>
              <a:endParaRPr lang="en-US" altLang="ko-KR" sz="1400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759ED2-3536-4CAA-B1ED-1F43C08D180B}"/>
                </a:ext>
              </a:extLst>
            </p:cNvPr>
            <p:cNvSpPr/>
            <p:nvPr/>
          </p:nvSpPr>
          <p:spPr>
            <a:xfrm>
              <a:off x="4991450" y="1895913"/>
              <a:ext cx="1820411" cy="67950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ASCOM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Driver</a:t>
              </a:r>
              <a:endParaRPr lang="en-US" altLang="ko-KR" sz="1400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5461CB-C504-4B09-AC76-D88EA05014F9}"/>
                </a:ext>
              </a:extLst>
            </p:cNvPr>
            <p:cNvSpPr/>
            <p:nvPr/>
          </p:nvSpPr>
          <p:spPr>
            <a:xfrm>
              <a:off x="6740553" y="1961976"/>
              <a:ext cx="675311" cy="54738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Serial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Port</a:t>
              </a:r>
              <a:endParaRPr lang="ko-KR" alt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DAB45FF-2927-4672-AF94-5435FE9AD209}"/>
                </a:ext>
              </a:extLst>
            </p:cNvPr>
            <p:cNvSpPr/>
            <p:nvPr/>
          </p:nvSpPr>
          <p:spPr>
            <a:xfrm>
              <a:off x="9545309" y="1780353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Power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69C243-1985-4E3C-AC95-79D4CB1EDF45}"/>
                </a:ext>
              </a:extLst>
            </p:cNvPr>
            <p:cNvSpPr/>
            <p:nvPr/>
          </p:nvSpPr>
          <p:spPr>
            <a:xfrm>
              <a:off x="9545309" y="2344931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Focuser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6DC2EF8-4C50-4AEA-B4E0-64EDF2684A6E}"/>
                </a:ext>
              </a:extLst>
            </p:cNvPr>
            <p:cNvSpPr/>
            <p:nvPr/>
          </p:nvSpPr>
          <p:spPr>
            <a:xfrm>
              <a:off x="9545309" y="1216403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Cover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33FA51-B4AD-4462-81EB-A7C4E144118F}"/>
                </a:ext>
              </a:extLst>
            </p:cNvPr>
            <p:cNvSpPr/>
            <p:nvPr/>
          </p:nvSpPr>
          <p:spPr>
            <a:xfrm>
              <a:off x="9545309" y="2908881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Thermic rays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FC787ED3-0642-41EA-A5C0-D469A4F13347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>
              <a:off x="9164967" y="2235666"/>
              <a:ext cx="380342" cy="912302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C8619995-44FA-49D0-A0D9-B969CC3C9DA2}"/>
                </a:ext>
              </a:extLst>
            </p:cNvPr>
            <p:cNvCxnSpPr>
              <a:cxnSpLocks/>
              <a:stCxn id="6" idx="3"/>
              <a:endCxn id="14" idx="1"/>
            </p:cNvCxnSpPr>
            <p:nvPr/>
          </p:nvCxnSpPr>
          <p:spPr>
            <a:xfrm flipV="1">
              <a:off x="9164967" y="1455490"/>
              <a:ext cx="380342" cy="780176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286ABC4C-6900-49E0-B4CA-6D6E3CD0CD3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9164967" y="2019440"/>
              <a:ext cx="380342" cy="216226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29AF7ADF-BBD5-4839-A168-016D5AE2A4AE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9164967" y="2235666"/>
              <a:ext cx="380342" cy="348352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F24A206C-D112-414C-8944-8393EFA3F66D}"/>
                </a:ext>
              </a:extLst>
            </p:cNvPr>
            <p:cNvSpPr/>
            <p:nvPr/>
          </p:nvSpPr>
          <p:spPr>
            <a:xfrm>
              <a:off x="4720166" y="2692861"/>
              <a:ext cx="714375" cy="455106"/>
            </a:xfrm>
            <a:prstGeom prst="rightArrow">
              <a:avLst>
                <a:gd name="adj1" fmla="val 50000"/>
                <a:gd name="adj2" fmla="val 2488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INPUT</a:t>
              </a:r>
              <a:endParaRPr lang="ko-KR" alt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A70C8E-7099-4553-9AFC-D0D4E711EF24}"/>
                </a:ext>
              </a:extLst>
            </p:cNvPr>
            <p:cNvSpPr/>
            <p:nvPr/>
          </p:nvSpPr>
          <p:spPr>
            <a:xfrm>
              <a:off x="6797703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Sensors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075EE3-45E3-418C-817B-2331310A1E1A}"/>
                </a:ext>
              </a:extLst>
            </p:cNvPr>
            <p:cNvSpPr/>
            <p:nvPr/>
          </p:nvSpPr>
          <p:spPr>
            <a:xfrm>
              <a:off x="7817568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Driver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4746513-1C87-4EF5-A910-59EB083CD47A}"/>
                </a:ext>
              </a:extLst>
            </p:cNvPr>
            <p:cNvSpPr/>
            <p:nvPr/>
          </p:nvSpPr>
          <p:spPr>
            <a:xfrm>
              <a:off x="8840338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OLED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4D20B281-78D3-45DC-93F3-AA84C9E18B4D}"/>
                </a:ext>
              </a:extLst>
            </p:cNvPr>
            <p:cNvCxnSpPr>
              <a:cxnSpLocks/>
              <a:stCxn id="7" idx="2"/>
              <a:endCxn id="21" idx="0"/>
            </p:cNvCxnSpPr>
            <p:nvPr/>
          </p:nvCxnSpPr>
          <p:spPr>
            <a:xfrm rot="5400000">
              <a:off x="7619894" y="2869930"/>
              <a:ext cx="249870" cy="1019866"/>
            </a:xfrm>
            <a:prstGeom prst="bentConnector3">
              <a:avLst>
                <a:gd name="adj1" fmla="val 76139"/>
              </a:avLst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31119AB-4C8E-4EB0-BE0D-E0127386CBE2}"/>
                </a:ext>
              </a:extLst>
            </p:cNvPr>
            <p:cNvCxnSpPr>
              <a:cxnSpLocks/>
              <a:stCxn id="7" idx="2"/>
              <a:endCxn id="22" idx="0"/>
            </p:cNvCxnSpPr>
            <p:nvPr/>
          </p:nvCxnSpPr>
          <p:spPr>
            <a:xfrm flipH="1">
              <a:off x="8254761" y="3254928"/>
              <a:ext cx="1" cy="24987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D9333047-ADC5-4F77-B10C-5E59BE91BEF6}"/>
                </a:ext>
              </a:extLst>
            </p:cNvPr>
            <p:cNvCxnSpPr>
              <a:cxnSpLocks/>
              <a:stCxn id="7" idx="2"/>
              <a:endCxn id="23" idx="0"/>
            </p:cNvCxnSpPr>
            <p:nvPr/>
          </p:nvCxnSpPr>
          <p:spPr>
            <a:xfrm rot="16200000" flipH="1">
              <a:off x="8641211" y="2868478"/>
              <a:ext cx="249870" cy="1022769"/>
            </a:xfrm>
            <a:prstGeom prst="bentConnector3">
              <a:avLst>
                <a:gd name="adj1" fmla="val 74310"/>
              </a:avLst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CF78F1D-4D73-4153-8F6E-AB640961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8" t="16327" r="39617" b="21904"/>
          <a:stretch/>
        </p:blipFill>
        <p:spPr>
          <a:xfrm>
            <a:off x="419721" y="40961"/>
            <a:ext cx="7240555" cy="621401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F40F36-6DE3-434C-AF48-EA7C803E6EE3}"/>
              </a:ext>
            </a:extLst>
          </p:cNvPr>
          <p:cNvSpPr/>
          <p:nvPr/>
        </p:nvSpPr>
        <p:spPr>
          <a:xfrm>
            <a:off x="9697709" y="1932753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Power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6D095-45A0-4356-9090-BBA42BD906FC}"/>
              </a:ext>
            </a:extLst>
          </p:cNvPr>
          <p:cNvSpPr/>
          <p:nvPr/>
        </p:nvSpPr>
        <p:spPr>
          <a:xfrm>
            <a:off x="9697709" y="2497331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Focuser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48DB1D-E4FC-4320-AEFE-2F01612E58F2}"/>
              </a:ext>
            </a:extLst>
          </p:cNvPr>
          <p:cNvSpPr/>
          <p:nvPr/>
        </p:nvSpPr>
        <p:spPr>
          <a:xfrm>
            <a:off x="9697709" y="1368803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Cover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E695CC-ADB4-40F9-BDE4-31DA0C934B49}"/>
              </a:ext>
            </a:extLst>
          </p:cNvPr>
          <p:cNvSpPr/>
          <p:nvPr/>
        </p:nvSpPr>
        <p:spPr>
          <a:xfrm>
            <a:off x="9697709" y="3061281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Thermic rays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46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B666BA2B-E12D-43BA-9F19-DBCA4348C441}"/>
              </a:ext>
            </a:extLst>
          </p:cNvPr>
          <p:cNvGrpSpPr/>
          <p:nvPr/>
        </p:nvGrpSpPr>
        <p:grpSpPr>
          <a:xfrm>
            <a:off x="4455257" y="1191236"/>
            <a:ext cx="7314672" cy="2843119"/>
            <a:chOff x="4362978" y="1216403"/>
            <a:chExt cx="7314672" cy="28431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289934-CFEB-42E5-88E6-7BFF549599FC}"/>
                </a:ext>
              </a:extLst>
            </p:cNvPr>
            <p:cNvSpPr/>
            <p:nvPr/>
          </p:nvSpPr>
          <p:spPr>
            <a:xfrm>
              <a:off x="7235500" y="1216403"/>
              <a:ext cx="2038525" cy="21706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GS-touch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001239-2DAB-4110-8059-4A7FD13860AD}"/>
                </a:ext>
              </a:extLst>
            </p:cNvPr>
            <p:cNvSpPr/>
            <p:nvPr/>
          </p:nvSpPr>
          <p:spPr>
            <a:xfrm>
              <a:off x="7344556" y="1895912"/>
              <a:ext cx="1820411" cy="67950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Teensy 3.2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(MCU)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4C40A5-C9DC-4266-A61E-5CD8F8631DE6}"/>
                </a:ext>
              </a:extLst>
            </p:cNvPr>
            <p:cNvSpPr/>
            <p:nvPr/>
          </p:nvSpPr>
          <p:spPr>
            <a:xfrm>
              <a:off x="7344556" y="2575420"/>
              <a:ext cx="1820411" cy="679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Firmware Hardware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F3C155-56D1-4AD8-AA22-7DEDEAD5D608}"/>
                </a:ext>
              </a:extLst>
            </p:cNvPr>
            <p:cNvSpPr/>
            <p:nvPr/>
          </p:nvSpPr>
          <p:spPr>
            <a:xfrm>
              <a:off x="4882392" y="1216404"/>
              <a:ext cx="2038525" cy="21706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PC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151749-52D9-4069-9E3D-366B509386D3}"/>
                </a:ext>
              </a:extLst>
            </p:cNvPr>
            <p:cNvSpPr/>
            <p:nvPr/>
          </p:nvSpPr>
          <p:spPr>
            <a:xfrm>
              <a:off x="4991450" y="2910456"/>
              <a:ext cx="1820411" cy="3397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ASCOM Software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CF6D423-3F8B-40A1-ABB2-6330523706B7}"/>
                </a:ext>
              </a:extLst>
            </p:cNvPr>
            <p:cNvSpPr/>
            <p:nvPr/>
          </p:nvSpPr>
          <p:spPr>
            <a:xfrm>
              <a:off x="4991450" y="1895913"/>
              <a:ext cx="1820411" cy="67950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ASCOM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Driver</a:t>
              </a:r>
              <a:endParaRPr lang="en-US" altLang="ko-KR" sz="1400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5C1E6E-6AF4-4FF1-B0E9-F6E72C5B7109}"/>
                </a:ext>
              </a:extLst>
            </p:cNvPr>
            <p:cNvSpPr/>
            <p:nvPr/>
          </p:nvSpPr>
          <p:spPr>
            <a:xfrm>
              <a:off x="6740553" y="1961976"/>
              <a:ext cx="675311" cy="54738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Serial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Port</a:t>
              </a:r>
              <a:endParaRPr lang="ko-KR" alt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8890876-0338-483A-8164-0976A6C6203D}"/>
                </a:ext>
              </a:extLst>
            </p:cNvPr>
            <p:cNvCxnSpPr>
              <a:cxnSpLocks/>
              <a:stCxn id="6" idx="3"/>
              <a:endCxn id="84" idx="1"/>
            </p:cNvCxnSpPr>
            <p:nvPr/>
          </p:nvCxnSpPr>
          <p:spPr>
            <a:xfrm>
              <a:off x="9164967" y="2235666"/>
              <a:ext cx="380342" cy="912302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65723B9-CFF3-4031-86C0-FBC1C1EB05FD}"/>
                </a:ext>
              </a:extLst>
            </p:cNvPr>
            <p:cNvCxnSpPr>
              <a:cxnSpLocks/>
              <a:stCxn id="6" idx="3"/>
              <a:endCxn id="82" idx="1"/>
            </p:cNvCxnSpPr>
            <p:nvPr/>
          </p:nvCxnSpPr>
          <p:spPr>
            <a:xfrm flipV="1">
              <a:off x="9164967" y="1455490"/>
              <a:ext cx="380342" cy="780176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3D807B57-DD5F-44E2-8680-3384E2D47B84}"/>
                </a:ext>
              </a:extLst>
            </p:cNvPr>
            <p:cNvCxnSpPr>
              <a:cxnSpLocks/>
              <a:stCxn id="6" idx="3"/>
              <a:endCxn id="78" idx="1"/>
            </p:cNvCxnSpPr>
            <p:nvPr/>
          </p:nvCxnSpPr>
          <p:spPr>
            <a:xfrm flipV="1">
              <a:off x="9164967" y="2019440"/>
              <a:ext cx="380342" cy="216226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15197195-D583-43D8-A3B0-7DBDD3778C1E}"/>
                </a:ext>
              </a:extLst>
            </p:cNvPr>
            <p:cNvCxnSpPr>
              <a:cxnSpLocks/>
              <a:stCxn id="6" idx="3"/>
              <a:endCxn id="80" idx="1"/>
            </p:cNvCxnSpPr>
            <p:nvPr/>
          </p:nvCxnSpPr>
          <p:spPr>
            <a:xfrm>
              <a:off x="9164967" y="2235666"/>
              <a:ext cx="380342" cy="348352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18447A-CBB4-4E8E-914A-FB3A32E5B28F}"/>
                </a:ext>
              </a:extLst>
            </p:cNvPr>
            <p:cNvSpPr/>
            <p:nvPr/>
          </p:nvSpPr>
          <p:spPr>
            <a:xfrm>
              <a:off x="6797703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Sensors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87DBD8-6297-49FB-A4C7-94E3D82CCACC}"/>
                </a:ext>
              </a:extLst>
            </p:cNvPr>
            <p:cNvSpPr/>
            <p:nvPr/>
          </p:nvSpPr>
          <p:spPr>
            <a:xfrm>
              <a:off x="7817568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Driver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5C82A5-DC03-440F-94EB-5AB7631016C4}"/>
                </a:ext>
              </a:extLst>
            </p:cNvPr>
            <p:cNvSpPr/>
            <p:nvPr/>
          </p:nvSpPr>
          <p:spPr>
            <a:xfrm>
              <a:off x="8840338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OLED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8D2C9F5E-0CB5-4A1C-9382-50660C79560E}"/>
                </a:ext>
              </a:extLst>
            </p:cNvPr>
            <p:cNvCxnSpPr>
              <a:cxnSpLocks/>
              <a:stCxn id="7" idx="2"/>
              <a:endCxn id="21" idx="0"/>
            </p:cNvCxnSpPr>
            <p:nvPr/>
          </p:nvCxnSpPr>
          <p:spPr>
            <a:xfrm rot="5400000">
              <a:off x="7619894" y="2869930"/>
              <a:ext cx="249870" cy="1019866"/>
            </a:xfrm>
            <a:prstGeom prst="bentConnector3">
              <a:avLst>
                <a:gd name="adj1" fmla="val 76139"/>
              </a:avLst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D2A3DD6-09C7-4BA9-8E5B-5307FCCCB6B0}"/>
                </a:ext>
              </a:extLst>
            </p:cNvPr>
            <p:cNvCxnSpPr>
              <a:cxnSpLocks/>
              <a:stCxn id="7" idx="2"/>
              <a:endCxn id="22" idx="0"/>
            </p:cNvCxnSpPr>
            <p:nvPr/>
          </p:nvCxnSpPr>
          <p:spPr>
            <a:xfrm flipH="1">
              <a:off x="8254761" y="3254928"/>
              <a:ext cx="1" cy="24987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22EAFE5-FE90-4260-B023-07A5F447B6D7}"/>
                </a:ext>
              </a:extLst>
            </p:cNvPr>
            <p:cNvCxnSpPr>
              <a:cxnSpLocks/>
              <a:stCxn id="7" idx="2"/>
              <a:endCxn id="23" idx="0"/>
            </p:cNvCxnSpPr>
            <p:nvPr/>
          </p:nvCxnSpPr>
          <p:spPr>
            <a:xfrm rot="16200000" flipH="1">
              <a:off x="8641211" y="2868478"/>
              <a:ext cx="249870" cy="1022769"/>
            </a:xfrm>
            <a:prstGeom prst="bentConnector3">
              <a:avLst>
                <a:gd name="adj1" fmla="val 74310"/>
              </a:avLst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EF4868F-6211-4D1B-B1A1-506F3578EC33}"/>
                </a:ext>
              </a:extLst>
            </p:cNvPr>
            <p:cNvSpPr/>
            <p:nvPr/>
          </p:nvSpPr>
          <p:spPr>
            <a:xfrm>
              <a:off x="4991968" y="2574475"/>
              <a:ext cx="1820411" cy="3397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Driver GUI</a:t>
              </a:r>
              <a:endPara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F03D94A-9515-4570-AF20-BE92B8BA2AA3}"/>
                </a:ext>
              </a:extLst>
            </p:cNvPr>
            <p:cNvSpPr/>
            <p:nvPr/>
          </p:nvSpPr>
          <p:spPr>
            <a:xfrm>
              <a:off x="4362978" y="2692861"/>
              <a:ext cx="714375" cy="455106"/>
            </a:xfrm>
            <a:prstGeom prst="rightArrow">
              <a:avLst>
                <a:gd name="adj1" fmla="val 50000"/>
                <a:gd name="adj2" fmla="val 2488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INPUT</a:t>
              </a:r>
              <a:endParaRPr lang="ko-KR" alt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936AB8F-3EBA-4AB1-A5FE-C2FEE24DCEB2}"/>
                </a:ext>
              </a:extLst>
            </p:cNvPr>
            <p:cNvSpPr/>
            <p:nvPr/>
          </p:nvSpPr>
          <p:spPr>
            <a:xfrm>
              <a:off x="9545309" y="1780353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Power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1D9F23B-185B-4BFD-869E-80B24A077BEA}"/>
                </a:ext>
              </a:extLst>
            </p:cNvPr>
            <p:cNvSpPr/>
            <p:nvPr/>
          </p:nvSpPr>
          <p:spPr>
            <a:xfrm>
              <a:off x="9545309" y="2344931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Focuser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D8D84D-2F2A-4AD9-9744-1CBE4ECEAC00}"/>
                </a:ext>
              </a:extLst>
            </p:cNvPr>
            <p:cNvSpPr/>
            <p:nvPr/>
          </p:nvSpPr>
          <p:spPr>
            <a:xfrm>
              <a:off x="9545309" y="1216403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Cover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83E3A0-637E-4EA2-8324-57E3DF50E081}"/>
                </a:ext>
              </a:extLst>
            </p:cNvPr>
            <p:cNvSpPr/>
            <p:nvPr/>
          </p:nvSpPr>
          <p:spPr>
            <a:xfrm>
              <a:off x="9545309" y="2908881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Thermic rays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61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A0EA57-9D04-4CA1-8363-E0B27469BAE2}"/>
              </a:ext>
            </a:extLst>
          </p:cNvPr>
          <p:cNvSpPr/>
          <p:nvPr/>
        </p:nvSpPr>
        <p:spPr>
          <a:xfrm>
            <a:off x="5669559" y="2695174"/>
            <a:ext cx="5856914" cy="23633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Firmware Menu System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FCE554-2A13-447B-B93B-BDFC575C69DD}"/>
              </a:ext>
            </a:extLst>
          </p:cNvPr>
          <p:cNvSpPr/>
          <p:nvPr/>
        </p:nvSpPr>
        <p:spPr>
          <a:xfrm>
            <a:off x="2730611" y="805343"/>
            <a:ext cx="1820411" cy="6795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Teensy 3.2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(MCU)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9995D7-D23F-4F0E-9D49-B768A60488EB}"/>
              </a:ext>
            </a:extLst>
          </p:cNvPr>
          <p:cNvSpPr/>
          <p:nvPr/>
        </p:nvSpPr>
        <p:spPr>
          <a:xfrm>
            <a:off x="2730611" y="1484851"/>
            <a:ext cx="1820411" cy="6795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Firmware Hardware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6A962D-D12E-4F40-BEE6-E242C9377133}"/>
              </a:ext>
            </a:extLst>
          </p:cNvPr>
          <p:cNvSpPr/>
          <p:nvPr/>
        </p:nvSpPr>
        <p:spPr>
          <a:xfrm>
            <a:off x="268447" y="125835"/>
            <a:ext cx="2038525" cy="21706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PC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8D1383-44B1-4117-ADB9-7E42B46C5160}"/>
              </a:ext>
            </a:extLst>
          </p:cNvPr>
          <p:cNvSpPr/>
          <p:nvPr/>
        </p:nvSpPr>
        <p:spPr>
          <a:xfrm>
            <a:off x="377505" y="1819887"/>
            <a:ext cx="1820411" cy="339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ASCOM Software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597A78-0429-4459-92B3-0B5F0E0FF759}"/>
              </a:ext>
            </a:extLst>
          </p:cNvPr>
          <p:cNvSpPr/>
          <p:nvPr/>
        </p:nvSpPr>
        <p:spPr>
          <a:xfrm>
            <a:off x="377505" y="805344"/>
            <a:ext cx="1820411" cy="6795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ASCOM</a:t>
            </a:r>
          </a:p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</a:t>
            </a:r>
            <a:endParaRPr lang="en-US" altLang="ko-KR" sz="1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D0572-C940-40F0-835D-4F65813EDBE0}"/>
              </a:ext>
            </a:extLst>
          </p:cNvPr>
          <p:cNvSpPr/>
          <p:nvPr/>
        </p:nvSpPr>
        <p:spPr>
          <a:xfrm>
            <a:off x="2126608" y="871407"/>
            <a:ext cx="675311" cy="5473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</a:t>
            </a:r>
          </a:p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</a:t>
            </a:r>
            <a:endParaRPr lang="ko-KR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08804F2-0C48-466B-98B5-00851A467322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551022" y="1145097"/>
            <a:ext cx="380342" cy="912302"/>
          </a:xfrm>
          <a:prstGeom prst="bentConnector3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E8E6060-88AD-4B0F-98D0-30820CDB4DE0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 flipV="1">
            <a:off x="4551022" y="364921"/>
            <a:ext cx="380342" cy="78017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135A86C-C379-43E0-AE17-59C94BD94850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4551022" y="928871"/>
            <a:ext cx="380342" cy="21622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6DC1AD9-B966-46EE-9D93-A92A6985A23F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4551022" y="1145097"/>
            <a:ext cx="380342" cy="348352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F65DDD-9BBA-4042-B68E-5BD51300FAB2}"/>
              </a:ext>
            </a:extLst>
          </p:cNvPr>
          <p:cNvSpPr/>
          <p:nvPr/>
        </p:nvSpPr>
        <p:spPr>
          <a:xfrm>
            <a:off x="2183758" y="2414229"/>
            <a:ext cx="874386" cy="5547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Sensors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8B8CF5-CB0C-4CC1-B13F-557327B24F85}"/>
              </a:ext>
            </a:extLst>
          </p:cNvPr>
          <p:cNvSpPr/>
          <p:nvPr/>
        </p:nvSpPr>
        <p:spPr>
          <a:xfrm>
            <a:off x="3203623" y="2414229"/>
            <a:ext cx="874386" cy="5547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Driver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A592CE-2ED9-4076-8DE0-27372A28FF12}"/>
              </a:ext>
            </a:extLst>
          </p:cNvPr>
          <p:cNvSpPr/>
          <p:nvPr/>
        </p:nvSpPr>
        <p:spPr>
          <a:xfrm>
            <a:off x="4226393" y="2414229"/>
            <a:ext cx="874386" cy="5547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OLED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E516B6E-7F5D-48A7-B24C-F0645FC5DA0E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rot="5400000">
            <a:off x="3005949" y="1779361"/>
            <a:ext cx="249870" cy="1019866"/>
          </a:xfrm>
          <a:prstGeom prst="bentConnector3">
            <a:avLst>
              <a:gd name="adj1" fmla="val 76139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B51FE28-6D6D-48E6-8CE3-2251B346F633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3640816" y="2164359"/>
            <a:ext cx="1" cy="24987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25FD31F-7EF1-4C45-9369-C681E43DF00C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16200000" flipH="1">
            <a:off x="4027266" y="1777909"/>
            <a:ext cx="249870" cy="1022769"/>
          </a:xfrm>
          <a:prstGeom prst="bentConnector3">
            <a:avLst>
              <a:gd name="adj1" fmla="val 74310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734836-F136-42CE-867B-4F6056D3C7C3}"/>
              </a:ext>
            </a:extLst>
          </p:cNvPr>
          <p:cNvSpPr/>
          <p:nvPr/>
        </p:nvSpPr>
        <p:spPr>
          <a:xfrm>
            <a:off x="378023" y="1483906"/>
            <a:ext cx="1820411" cy="339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 GUI</a:t>
            </a:r>
            <a:endParaRPr lang="en-US" altLang="ko-KR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6903BE9-3AA6-4B41-BA2E-844932B4DEC5}"/>
              </a:ext>
            </a:extLst>
          </p:cNvPr>
          <p:cNvSpPr/>
          <p:nvPr/>
        </p:nvSpPr>
        <p:spPr>
          <a:xfrm>
            <a:off x="-250967" y="1602292"/>
            <a:ext cx="714375" cy="455106"/>
          </a:xfrm>
          <a:prstGeom prst="rightArrow">
            <a:avLst>
              <a:gd name="adj1" fmla="val 50000"/>
              <a:gd name="adj2" fmla="val 2488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  <a:endParaRPr lang="ko-KR" alt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B967C7-630F-46D1-B951-728FBAF5165F}"/>
              </a:ext>
            </a:extLst>
          </p:cNvPr>
          <p:cNvSpPr/>
          <p:nvPr/>
        </p:nvSpPr>
        <p:spPr>
          <a:xfrm>
            <a:off x="4931364" y="689784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Power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1C4AF5-9A23-428C-AE60-28057AB6FE52}"/>
              </a:ext>
            </a:extLst>
          </p:cNvPr>
          <p:cNvSpPr/>
          <p:nvPr/>
        </p:nvSpPr>
        <p:spPr>
          <a:xfrm>
            <a:off x="4931364" y="1254362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Focuser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1E4E08-B21E-4BFE-B552-B9FC4B8F2683}"/>
              </a:ext>
            </a:extLst>
          </p:cNvPr>
          <p:cNvSpPr/>
          <p:nvPr/>
        </p:nvSpPr>
        <p:spPr>
          <a:xfrm>
            <a:off x="4931364" y="125834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Cover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4E1CA9-A32E-48D7-821A-A8D792B880C6}"/>
              </a:ext>
            </a:extLst>
          </p:cNvPr>
          <p:cNvSpPr/>
          <p:nvPr/>
        </p:nvSpPr>
        <p:spPr>
          <a:xfrm>
            <a:off x="4931364" y="1818312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Thermic rays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DEB9F9-6DF4-430F-8D26-E63A99594660}"/>
              </a:ext>
            </a:extLst>
          </p:cNvPr>
          <p:cNvSpPr/>
          <p:nvPr/>
        </p:nvSpPr>
        <p:spPr>
          <a:xfrm>
            <a:off x="5764502" y="3171144"/>
            <a:ext cx="1693312" cy="18119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Status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7EAB31-1E44-4637-B648-A9E4258EF005}"/>
              </a:ext>
            </a:extLst>
          </p:cNvPr>
          <p:cNvSpPr/>
          <p:nvPr/>
        </p:nvSpPr>
        <p:spPr>
          <a:xfrm>
            <a:off x="5831681" y="3619010"/>
            <a:ext cx="1558954" cy="12885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Temperature</a:t>
            </a: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Humidty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Microstepping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PC connection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5E5BF9-142E-439D-ABF2-CD2F5F151554}"/>
              </a:ext>
            </a:extLst>
          </p:cNvPr>
          <p:cNvSpPr/>
          <p:nvPr/>
        </p:nvSpPr>
        <p:spPr>
          <a:xfrm>
            <a:off x="7861961" y="3175340"/>
            <a:ext cx="1527154" cy="5658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0F7667-1549-443C-B3EF-014C9B7D2923}"/>
              </a:ext>
            </a:extLst>
          </p:cNvPr>
          <p:cNvSpPr/>
          <p:nvPr/>
        </p:nvSpPr>
        <p:spPr>
          <a:xfrm>
            <a:off x="7861893" y="3794371"/>
            <a:ext cx="1524372" cy="57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Setting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F397CF-99D3-4329-9DE9-DAB854ECA561}"/>
              </a:ext>
            </a:extLst>
          </p:cNvPr>
          <p:cNvSpPr/>
          <p:nvPr/>
        </p:nvSpPr>
        <p:spPr>
          <a:xfrm>
            <a:off x="7861893" y="4418409"/>
            <a:ext cx="1524372" cy="57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Servo &amp; Relay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C37D2B-E4A5-47BC-A3BF-DAE994D6D4D5}"/>
              </a:ext>
            </a:extLst>
          </p:cNvPr>
          <p:cNvSpPr/>
          <p:nvPr/>
        </p:nvSpPr>
        <p:spPr>
          <a:xfrm>
            <a:off x="9799125" y="3176527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Control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14EE7B-E268-4A4D-B8BE-E0D0F3FBC16D}"/>
              </a:ext>
            </a:extLst>
          </p:cNvPr>
          <p:cNvSpPr/>
          <p:nvPr/>
        </p:nvSpPr>
        <p:spPr>
          <a:xfrm>
            <a:off x="9799125" y="3488733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Power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09BA5DC-0099-442C-8D31-44E358D91CEA}"/>
              </a:ext>
            </a:extLst>
          </p:cNvPr>
          <p:cNvSpPr/>
          <p:nvPr/>
        </p:nvSpPr>
        <p:spPr>
          <a:xfrm>
            <a:off x="9799125" y="3794371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Microstepping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5EEA1F-5686-4F01-A613-19A73D8E4D90}"/>
              </a:ext>
            </a:extLst>
          </p:cNvPr>
          <p:cNvSpPr/>
          <p:nvPr/>
        </p:nvSpPr>
        <p:spPr>
          <a:xfrm>
            <a:off x="9799125" y="4100009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Position Reset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960087-D671-4306-AF24-D31B5D2BE0EE}"/>
              </a:ext>
            </a:extLst>
          </p:cNvPr>
          <p:cNvSpPr/>
          <p:nvPr/>
        </p:nvSpPr>
        <p:spPr>
          <a:xfrm>
            <a:off x="9799125" y="4411119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Cover Control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DD3C501-5B87-45E9-B89D-792F954796F2}"/>
              </a:ext>
            </a:extLst>
          </p:cNvPr>
          <p:cNvSpPr/>
          <p:nvPr/>
        </p:nvSpPr>
        <p:spPr>
          <a:xfrm>
            <a:off x="9799125" y="4721542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Relay Control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E071CFF-1737-41CE-A71C-FDF04E60C171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 flipV="1">
            <a:off x="7457814" y="3458273"/>
            <a:ext cx="404147" cy="618830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0AE08FA-CF87-4FAB-9FC9-81728B685A18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7457814" y="4077103"/>
            <a:ext cx="404079" cy="2704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69D894F-B14F-4E1D-86F8-B270563C2871}"/>
              </a:ext>
            </a:extLst>
          </p:cNvPr>
          <p:cNvGrpSpPr/>
          <p:nvPr/>
        </p:nvGrpSpPr>
        <p:grpSpPr>
          <a:xfrm>
            <a:off x="-358975" y="3876867"/>
            <a:ext cx="5546925" cy="2363387"/>
            <a:chOff x="-358975" y="3876867"/>
            <a:chExt cx="5546925" cy="236338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8559D41-748B-4256-B580-CD63E09A416E}"/>
                </a:ext>
              </a:extLst>
            </p:cNvPr>
            <p:cNvSpPr/>
            <p:nvPr/>
          </p:nvSpPr>
          <p:spPr>
            <a:xfrm>
              <a:off x="-358975" y="3876867"/>
              <a:ext cx="5546925" cy="23633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Firmware Menu System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00AB698-C3CB-41E2-A281-4F72D49580E0}"/>
                </a:ext>
              </a:extLst>
            </p:cNvPr>
            <p:cNvSpPr/>
            <p:nvPr/>
          </p:nvSpPr>
          <p:spPr>
            <a:xfrm>
              <a:off x="-264032" y="4352837"/>
              <a:ext cx="1693312" cy="181191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Status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A94F9A-BF84-4796-A15B-A6D441159A81}"/>
                </a:ext>
              </a:extLst>
            </p:cNvPr>
            <p:cNvSpPr/>
            <p:nvPr/>
          </p:nvSpPr>
          <p:spPr>
            <a:xfrm>
              <a:off x="-196853" y="4800703"/>
              <a:ext cx="1558954" cy="12885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Position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Temperature</a:t>
              </a:r>
            </a:p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Humidty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Microstepping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PC connection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BB4537B-FA32-437D-A51D-40DA19F2EDD2}"/>
                </a:ext>
              </a:extLst>
            </p:cNvPr>
            <p:cNvSpPr/>
            <p:nvPr/>
          </p:nvSpPr>
          <p:spPr>
            <a:xfrm>
              <a:off x="1728129" y="4357033"/>
              <a:ext cx="1527154" cy="56586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3EF15A3-5E3A-49C5-8F25-27A7F078289C}"/>
                </a:ext>
              </a:extLst>
            </p:cNvPr>
            <p:cNvSpPr/>
            <p:nvPr/>
          </p:nvSpPr>
          <p:spPr>
            <a:xfrm>
              <a:off x="1728061" y="4976064"/>
              <a:ext cx="1524372" cy="5708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Setting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D85FED8-AFDD-4938-9278-3F84390FDE46}"/>
                </a:ext>
              </a:extLst>
            </p:cNvPr>
            <p:cNvSpPr/>
            <p:nvPr/>
          </p:nvSpPr>
          <p:spPr>
            <a:xfrm>
              <a:off x="1728061" y="5600102"/>
              <a:ext cx="1524372" cy="5708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Servo &amp; Relay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7468B1-F49D-4CAA-B98A-49D383C2DF74}"/>
                </a:ext>
              </a:extLst>
            </p:cNvPr>
            <p:cNvSpPr/>
            <p:nvPr/>
          </p:nvSpPr>
          <p:spPr>
            <a:xfrm>
              <a:off x="3465577" y="4358220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Control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3FF0AFC-904C-4BAA-AD58-436B8B840BFA}"/>
                </a:ext>
              </a:extLst>
            </p:cNvPr>
            <p:cNvSpPr/>
            <p:nvPr/>
          </p:nvSpPr>
          <p:spPr>
            <a:xfrm>
              <a:off x="3465577" y="4670426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Power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58EA1DC-96B1-4757-82FD-111E0B02F14A}"/>
                </a:ext>
              </a:extLst>
            </p:cNvPr>
            <p:cNvSpPr/>
            <p:nvPr/>
          </p:nvSpPr>
          <p:spPr>
            <a:xfrm>
              <a:off x="3465577" y="4976064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Microstepping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2D66E46-609E-404D-9432-ED1676866E68}"/>
                </a:ext>
              </a:extLst>
            </p:cNvPr>
            <p:cNvSpPr/>
            <p:nvPr/>
          </p:nvSpPr>
          <p:spPr>
            <a:xfrm>
              <a:off x="3465577" y="5281702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Position Reset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2402581-CBD8-4DF7-B08F-F50072B225B8}"/>
                </a:ext>
              </a:extLst>
            </p:cNvPr>
            <p:cNvSpPr/>
            <p:nvPr/>
          </p:nvSpPr>
          <p:spPr>
            <a:xfrm>
              <a:off x="3465577" y="5592812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Cover Control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7178233-44EE-4FED-9313-45B333A093B4}"/>
                </a:ext>
              </a:extLst>
            </p:cNvPr>
            <p:cNvSpPr/>
            <p:nvPr/>
          </p:nvSpPr>
          <p:spPr>
            <a:xfrm>
              <a:off x="3465577" y="5903235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Relay Control</a:t>
              </a:r>
            </a:p>
          </p:txBody>
        </p:sp>
        <p:cxnSp>
          <p:nvCxnSpPr>
            <p:cNvPr id="72" name="연결선: 꺾임 71">
              <a:extLst>
                <a:ext uri="{FF2B5EF4-FFF2-40B4-BE49-F238E27FC236}">
                  <a16:creationId xmlns:a16="http://schemas.microsoft.com/office/drawing/2014/main" id="{26AF83CD-018A-47A2-94DA-04913758FFA4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1429280" y="4639966"/>
              <a:ext cx="298849" cy="618830"/>
            </a:xfrm>
            <a:prstGeom prst="bentConnector3">
              <a:avLst>
                <a:gd name="adj1" fmla="val 24736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꺾임 72">
              <a:extLst>
                <a:ext uri="{FF2B5EF4-FFF2-40B4-BE49-F238E27FC236}">
                  <a16:creationId xmlns:a16="http://schemas.microsoft.com/office/drawing/2014/main" id="{E5F997CE-88D6-4A1D-BEFC-32995BCC1DD2}"/>
                </a:ext>
              </a:extLst>
            </p:cNvPr>
            <p:cNvCxnSpPr>
              <a:cxnSpLocks/>
              <a:stCxn id="61" idx="3"/>
              <a:endCxn id="64" idx="1"/>
            </p:cNvCxnSpPr>
            <p:nvPr/>
          </p:nvCxnSpPr>
          <p:spPr>
            <a:xfrm>
              <a:off x="1429280" y="5258796"/>
              <a:ext cx="298781" cy="2704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3878C37B-1F4A-4F18-9A90-65246C0E98BC}"/>
                </a:ext>
              </a:extLst>
            </p:cNvPr>
            <p:cNvCxnSpPr>
              <a:cxnSpLocks/>
              <a:stCxn id="61" idx="3"/>
              <a:endCxn id="65" idx="1"/>
            </p:cNvCxnSpPr>
            <p:nvPr/>
          </p:nvCxnSpPr>
          <p:spPr>
            <a:xfrm>
              <a:off x="1429280" y="5258796"/>
              <a:ext cx="298781" cy="626742"/>
            </a:xfrm>
            <a:prstGeom prst="bentConnector3">
              <a:avLst>
                <a:gd name="adj1" fmla="val 2473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F723534B-4429-472E-84B9-F12EBF1BE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5283" y="4488993"/>
              <a:ext cx="210294" cy="155509"/>
            </a:xfrm>
            <a:prstGeom prst="bentConnector3">
              <a:avLst>
                <a:gd name="adj1" fmla="val 2463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D6D486BC-70C4-4D6D-8195-2946B8DEE76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83" y="4644502"/>
              <a:ext cx="210294" cy="156697"/>
            </a:xfrm>
            <a:prstGeom prst="bentConnector3">
              <a:avLst>
                <a:gd name="adj1" fmla="val 2508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A6F88889-9536-4366-B4EC-A4E41A96D63E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83" y="5247555"/>
              <a:ext cx="210294" cy="156697"/>
            </a:xfrm>
            <a:prstGeom prst="bentConnector3">
              <a:avLst>
                <a:gd name="adj1" fmla="val 2508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6D5F3A8C-34AF-4DE4-AEF6-0C66EB6F9E0E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83" y="5877310"/>
              <a:ext cx="210294" cy="156697"/>
            </a:xfrm>
            <a:prstGeom prst="bentConnector3">
              <a:avLst>
                <a:gd name="adj1" fmla="val 2508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AB8D5664-9FA5-4327-BD0E-AEF7909DC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5283" y="5093021"/>
              <a:ext cx="210294" cy="155509"/>
            </a:xfrm>
            <a:prstGeom prst="bentConnector3">
              <a:avLst>
                <a:gd name="adj1" fmla="val 2463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705FAF64-5847-4F53-BFE5-8D74399B7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5283" y="5727525"/>
              <a:ext cx="210294" cy="155509"/>
            </a:xfrm>
            <a:prstGeom prst="bentConnector3">
              <a:avLst>
                <a:gd name="adj1" fmla="val 2463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694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A1355F-F58C-4DDD-BCA9-CFA5C6F9E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5" t="32905" r="18450" b="40673"/>
          <a:stretch/>
        </p:blipFill>
        <p:spPr>
          <a:xfrm rot="10800000">
            <a:off x="5125673" y="1434515"/>
            <a:ext cx="3422709" cy="18120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9F21DE-5FF9-499E-BFA5-D7B3853A3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7" t="16493" r="20452" b="60265"/>
          <a:stretch/>
        </p:blipFill>
        <p:spPr>
          <a:xfrm>
            <a:off x="1311479" y="1434516"/>
            <a:ext cx="3604968" cy="18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9C9B7F-A260-49B5-8345-6A0C50DB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762" y="0"/>
            <a:ext cx="51435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BC0C6E-A4E9-45E8-9B41-27AE5EB3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713233640">
            <a:extLst>
              <a:ext uri="{FF2B5EF4-FFF2-40B4-BE49-F238E27FC236}">
                <a16:creationId xmlns:a16="http://schemas.microsoft.com/office/drawing/2014/main" id="{05391C8A-222D-41B6-BFC5-9BCDEFE42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0" b="2213"/>
          <a:stretch>
            <a:fillRect/>
          </a:stretch>
        </p:blipFill>
        <p:spPr bwMode="auto">
          <a:xfrm rot="16200000">
            <a:off x="342105" y="564676"/>
            <a:ext cx="5398717" cy="54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3C0DFD7A-7E9D-47D8-A175-4D7004AB7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706784808">
            <a:extLst>
              <a:ext uri="{FF2B5EF4-FFF2-40B4-BE49-F238E27FC236}">
                <a16:creationId xmlns:a16="http://schemas.microsoft.com/office/drawing/2014/main" id="{31A8B78E-2C30-4A4E-9C3C-7C35F162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7" t="4312" r="18785" b="13967"/>
          <a:stretch/>
        </p:blipFill>
        <p:spPr bwMode="auto">
          <a:xfrm>
            <a:off x="6266575" y="813731"/>
            <a:ext cx="6123964" cy="396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65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706784808">
            <a:extLst>
              <a:ext uri="{FF2B5EF4-FFF2-40B4-BE49-F238E27FC236}">
                <a16:creationId xmlns:a16="http://schemas.microsoft.com/office/drawing/2014/main" id="{EE471353-5F1C-4F14-B793-02318756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r="2647" b="3566"/>
          <a:stretch>
            <a:fillRect/>
          </a:stretch>
        </p:blipFill>
        <p:spPr bwMode="auto">
          <a:xfrm>
            <a:off x="1507222" y="343947"/>
            <a:ext cx="7389982" cy="604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16991</TotalTime>
  <Words>178</Words>
  <Application>Microsoft Office PowerPoint</Application>
  <PresentationFormat>와이드스크린</PresentationFormat>
  <Paragraphs>144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지성 곽</dc:creator>
  <cp:lastModifiedBy>지성 곽</cp:lastModifiedBy>
  <cp:revision>41</cp:revision>
  <dcterms:created xsi:type="dcterms:W3CDTF">2020-02-29T07:23:24Z</dcterms:created>
  <dcterms:modified xsi:type="dcterms:W3CDTF">2020-08-10T11:45:53Z</dcterms:modified>
</cp:coreProperties>
</file>